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16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12TH ST
Intersection ID: 5155626
Cardinal Direction: N
Work Order ID: SG-20116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Left Turn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16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12TH ST
Intersection ID: 5155626
Cardinal Direction: S
Work Order ID: SG-20116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Left Turn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16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12TH ST
Intersection ID: 5155626
Cardinal Direction: E
Work Order ID: SG-20116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16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12TH ST
Intersection ID: 5155626
Cardinal Direction: W
Work Order ID: SG-20116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Right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